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4" d="100"/>
          <a:sy n="64" d="100"/>
        </p:scale>
        <p:origin x="156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06/05/1448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973C06C-3589-D80A-C0E2-33FE2F2B4C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22" y="-1380"/>
            <a:ext cx="9144000" cy="127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B1EDF9-6129-D0BA-0644-4170437D59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22" y="-1380"/>
            <a:ext cx="9144000" cy="127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BF034F-3364-4C9D-DB93-2FBF42D5B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22" y="-1380"/>
            <a:ext cx="9144000" cy="127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3C56E5-969B-DEDF-E02F-098069EFA6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22" y="-1380"/>
            <a:ext cx="9144000" cy="127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1CC1AC-4669-4F40-1C69-69E5184042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22" y="-1380"/>
            <a:ext cx="9144000" cy="127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E1E02A-677C-1F00-02FF-75EDCF5105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22" y="-1380"/>
            <a:ext cx="9144000" cy="127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607BF8-398F-8D9C-C525-CC35055D93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22" y="-1380"/>
            <a:ext cx="9144000" cy="127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D0F5AD-34FC-A3A1-65A8-BBE4881244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22" y="-1380"/>
            <a:ext cx="9144000" cy="127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A0FA85-3FF3-4835-588F-EA681651A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22" y="-1380"/>
            <a:ext cx="9144000" cy="127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9E839C-7918-D3DC-B175-9EE6A5B173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22" y="-1380"/>
            <a:ext cx="9144000" cy="127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BF59A3-A444-263A-E27B-42D7763AEA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22" y="-1380"/>
            <a:ext cx="9144000" cy="127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CA3080-4EDA-E718-AAD4-05211DCFB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22" y="-1380"/>
            <a:ext cx="9144000" cy="127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126</TotalTime>
  <Words>495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B Nazanin</vt:lpstr>
      <vt:lpstr>B Titr</vt:lpstr>
      <vt:lpstr>B Yekan</vt:lpstr>
      <vt:lpstr>Calibri</vt:lpstr>
      <vt:lpstr>Calibri Light</vt:lpstr>
      <vt:lpstr>IranNastaliq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83</cp:revision>
  <dcterms:created xsi:type="dcterms:W3CDTF">2014-12-23T07:41:43Z</dcterms:created>
  <dcterms:modified xsi:type="dcterms:W3CDTF">2026-10-17T19:17:36Z</dcterms:modified>
</cp:coreProperties>
</file>